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39DF9-F732-46ED-9935-A7949BB42B58}" v="2" dt="2025-10-31T14:33:48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Herbst" userId="63d3bd2367679279" providerId="LiveId" clId="{3EAF65F7-F86E-4E41-809E-880898CFB752}"/>
    <pc:docChg chg="custSel modSld">
      <pc:chgData name="Lisa Herbst" userId="63d3bd2367679279" providerId="LiveId" clId="{3EAF65F7-F86E-4E41-809E-880898CFB752}" dt="2025-10-31T14:33:48.189" v="14" actId="14826"/>
      <pc:docMkLst>
        <pc:docMk/>
      </pc:docMkLst>
      <pc:sldChg chg="addSp delSp modSp mod">
        <pc:chgData name="Lisa Herbst" userId="63d3bd2367679279" providerId="LiveId" clId="{3EAF65F7-F86E-4E41-809E-880898CFB752}" dt="2025-10-31T14:33:48.189" v="14" actId="14826"/>
        <pc:sldMkLst>
          <pc:docMk/>
          <pc:sldMk cId="0" sldId="262"/>
        </pc:sldMkLst>
        <pc:picChg chg="add mod modCrop">
          <ac:chgData name="Lisa Herbst" userId="63d3bd2367679279" providerId="LiveId" clId="{3EAF65F7-F86E-4E41-809E-880898CFB752}" dt="2025-10-31T14:33:48.189" v="14" actId="14826"/>
          <ac:picMkLst>
            <pc:docMk/>
            <pc:sldMk cId="0" sldId="262"/>
            <ac:picMk id="3" creationId="{28D236C8-9052-1B97-9ADC-7E32F148A2DE}"/>
          </ac:picMkLst>
        </pc:picChg>
        <pc:picChg chg="del">
          <ac:chgData name="Lisa Herbst" userId="63d3bd2367679279" providerId="LiveId" clId="{3EAF65F7-F86E-4E41-809E-880898CFB752}" dt="2025-10-31T14:27:03.014" v="5" actId="478"/>
          <ac:picMkLst>
            <pc:docMk/>
            <pc:sldMk cId="0" sldId="262"/>
            <ac:picMk id="90" creationId="{00000000-0000-0000-0000-000000000000}"/>
          </ac:picMkLst>
        </pc:picChg>
      </pc:sldChg>
      <pc:sldChg chg="modSp mod modNotes">
        <pc:chgData name="Lisa Herbst" userId="63d3bd2367679279" providerId="LiveId" clId="{3EAF65F7-F86E-4E41-809E-880898CFB752}" dt="2025-10-30T18:21:54.865" v="4" actId="20577"/>
        <pc:sldMkLst>
          <pc:docMk/>
          <pc:sldMk cId="0" sldId="263"/>
        </pc:sldMkLst>
        <pc:spChg chg="mod">
          <ac:chgData name="Lisa Herbst" userId="63d3bd2367679279" providerId="LiveId" clId="{3EAF65F7-F86E-4E41-809E-880898CFB752}" dt="2025-10-30T18:21:54.865" v="4" actId="20577"/>
          <ac:spMkLst>
            <pc:docMk/>
            <pc:sldMk cId="0" sldId="263"/>
            <ac:spMk id="96" creationId="{00000000-0000-0000-0000-000000000000}"/>
          </ac:spMkLst>
        </pc:spChg>
        <pc:picChg chg="mod">
          <ac:chgData name="Lisa Herbst" userId="63d3bd2367679279" providerId="LiveId" clId="{3EAF65F7-F86E-4E41-809E-880898CFB752}" dt="2025-10-30T18:21:49.737" v="1" actId="1076"/>
          <ac:picMkLst>
            <pc:docMk/>
            <pc:sldMk cId="0" sldId="263"/>
            <ac:picMk id="9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22451cd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22451cd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e1424f82469ea1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e1424f82469ea1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424f82469ea1e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e1424f82469ea1e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6579bd5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6579bd5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6579bd5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66579bd5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6579bd5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6579bd5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1424f82469ea1e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e1424f82469ea1e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66cdad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66cdad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1424f82469ea1e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e1424f82469ea1e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1424f82469ea1e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1424f82469ea1e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66cdad98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66cdad98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542575b3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542575b3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533fa369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533fa369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22451cdf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822451cdf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533fa369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533fa369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66cdad98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66cdad98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c8f0ab2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c8f0ab2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66cdad98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66cdad98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IGL Logo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75" y="152400"/>
            <a:ext cx="602845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 title="486280117_9281247301971349_8766546573018806936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00" y="1157900"/>
            <a:ext cx="4454000" cy="33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 title="480658913_1060434622794782_5757167009604068943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825" y="1819688"/>
            <a:ext cx="4267203" cy="201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 title="IMG202411050714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3338"/>
            <a:ext cx="8839204" cy="3616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title="IMG_20250925_104109871_HD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 title="First pallet onboard the truc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252" y="152400"/>
            <a:ext cx="363847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 title="IMG202501231014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600" y="152400"/>
            <a:ext cx="363847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6" title="IMG_20250624_103944160_HD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 title="Produc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/>
        </p:nvSpPr>
        <p:spPr>
          <a:xfrm>
            <a:off x="8641300" y="5963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375" y="0"/>
            <a:ext cx="7829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8A56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 title="2nd kid her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87C9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311700" y="259800"/>
            <a:ext cx="8520600" cy="46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Rethink!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Reduce!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Reuse!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Recycle!</a:t>
            </a:r>
            <a:endParaRPr sz="6619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 title="IGL Logo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75" y="152400"/>
            <a:ext cx="602845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8D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1st car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7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5188" b="1"/>
              <a:t>The Super Earth Savers! </a:t>
            </a:r>
            <a:endParaRPr sz="5188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26259"/>
              <a:buFont typeface="Arial"/>
              <a:buNone/>
            </a:pPr>
            <a:r>
              <a:rPr lang="en" sz="4188" b="1"/>
              <a:t>(Our 4 Superpowers)</a:t>
            </a:r>
            <a:endParaRPr sz="4188"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2167825" y="2836200"/>
            <a:ext cx="5143500" cy="23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0" b="1">
                <a:solidFill>
                  <a:schemeClr val="dk1"/>
                </a:solidFill>
              </a:rPr>
              <a:t>RRRR</a:t>
            </a:r>
            <a:endParaRPr sz="1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Earth_from_Spa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 title="5c42806b5f2e9.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250" y="2664975"/>
            <a:ext cx="3476151" cy="23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 title="Trashbagsalongcoastline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75" y="168525"/>
            <a:ext cx="4369249" cy="27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stj-roadside-trash-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250" y="168525"/>
            <a:ext cx="2756749" cy="303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title="Plasticosis1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76075"/>
            <a:ext cx="3939749" cy="22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 title="6sl2qxadwq_Medium_WW26073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474" y="1147638"/>
            <a:ext cx="4747050" cy="28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 title="image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225" y="175900"/>
            <a:ext cx="3706913" cy="24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8A5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 title="2nd kid her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236C8-9052-1B97-9ADC-7E32F148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0156" y="289906"/>
            <a:ext cx="4563687" cy="45636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ED4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/>
          <a:srcRect/>
          <a:stretch/>
        </p:blipFill>
        <p:spPr>
          <a:xfrm>
            <a:off x="1814038" y="1093850"/>
            <a:ext cx="5515924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2162675" y="151125"/>
            <a:ext cx="42837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 dirty="0">
                <a:solidFill>
                  <a:schemeClr val="dk1"/>
                </a:solidFill>
              </a:rPr>
              <a:t>   REDUCE</a:t>
            </a:r>
            <a:endParaRPr sz="4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CC9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 title="reu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563" y="34325"/>
            <a:ext cx="5074875" cy="50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 title="Coffee-in-regular-mouth-pint-960x640-1-640x42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00" y="1398757"/>
            <a:ext cx="3516200" cy="23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 title="kc6cpc7NKYHFfP5TyskuGC-1280-8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7800" y="1582800"/>
            <a:ext cx="3516202" cy="197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</Words>
  <Application>Microsoft Office PowerPoint</Application>
  <PresentationFormat>On-screen Show (16:9)</PresentationFormat>
  <Paragraphs>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PowerPoint Presentation</vt:lpstr>
      <vt:lpstr>The Super Earth Savers!  (Our 4 Superpowers)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Rethink! Reduce! Reuse! Recycle!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Lisa Herbst</cp:lastModifiedBy>
  <cp:revision>1</cp:revision>
  <dcterms:modified xsi:type="dcterms:W3CDTF">2025-10-31T14:33:57Z</dcterms:modified>
</cp:coreProperties>
</file>