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80689F-E108-409A-BB39-BB94EF8EAAAC}" v="2" dt="2025-10-31T14:46:26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186" y="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Herbst" userId="63d3bd2367679279" providerId="LiveId" clId="{3EAF65F7-F86E-4E41-809E-880898CFB752}"/>
    <pc:docChg chg="modSld">
      <pc:chgData name="Lisa Herbst" userId="63d3bd2367679279" providerId="LiveId" clId="{3EAF65F7-F86E-4E41-809E-880898CFB752}" dt="2025-10-31T14:46:34.691" v="4" actId="20577"/>
      <pc:docMkLst>
        <pc:docMk/>
      </pc:docMkLst>
      <pc:sldChg chg="modSp modNotes">
        <pc:chgData name="Lisa Herbst" userId="63d3bd2367679279" providerId="LiveId" clId="{3EAF65F7-F86E-4E41-809E-880898CFB752}" dt="2025-10-31T14:45:18.889" v="0" actId="14826"/>
        <pc:sldMkLst>
          <pc:docMk/>
          <pc:sldMk cId="0" sldId="260"/>
        </pc:sldMkLst>
        <pc:picChg chg="mod">
          <ac:chgData name="Lisa Herbst" userId="63d3bd2367679279" providerId="LiveId" clId="{3EAF65F7-F86E-4E41-809E-880898CFB752}" dt="2025-10-31T14:45:18.889" v="0" actId="14826"/>
          <ac:picMkLst>
            <pc:docMk/>
            <pc:sldMk cId="0" sldId="260"/>
            <ac:picMk id="78" creationId="{00000000-0000-0000-0000-000000000000}"/>
          </ac:picMkLst>
        </pc:picChg>
      </pc:sldChg>
      <pc:sldChg chg="modSp mod modNotes">
        <pc:chgData name="Lisa Herbst" userId="63d3bd2367679279" providerId="LiveId" clId="{3EAF65F7-F86E-4E41-809E-880898CFB752}" dt="2025-10-31T14:46:34.691" v="4" actId="20577"/>
        <pc:sldMkLst>
          <pc:docMk/>
          <pc:sldMk cId="0" sldId="261"/>
        </pc:sldMkLst>
        <pc:spChg chg="mod">
          <ac:chgData name="Lisa Herbst" userId="63d3bd2367679279" providerId="LiveId" clId="{3EAF65F7-F86E-4E41-809E-880898CFB752}" dt="2025-10-31T14:46:34.691" v="4" actId="20577"/>
          <ac:spMkLst>
            <pc:docMk/>
            <pc:sldMk cId="0" sldId="261"/>
            <ac:spMk id="84" creationId="{00000000-0000-0000-0000-000000000000}"/>
          </ac:spMkLst>
        </pc:spChg>
        <pc:picChg chg="mod">
          <ac:chgData name="Lisa Herbst" userId="63d3bd2367679279" providerId="LiveId" clId="{3EAF65F7-F86E-4E41-809E-880898CFB752}" dt="2025-10-31T14:46:26.715" v="1" actId="14826"/>
          <ac:picMkLst>
            <pc:docMk/>
            <pc:sldMk cId="0" sldId="261"/>
            <ac:picMk id="8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22451cd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22451cd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1424f82469ea1e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1424f82469ea1e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66579bd5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66579bd5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6579bd5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6579bd5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6579bd59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6579bd59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1424f82469ea1e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e1424f82469ea1e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666cdad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666cdad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e1424f82469ea1e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e1424f82469ea1e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666cdad98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666cdad98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533fa369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6533fa369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822451cdf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822451cdf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666cdad98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666cdad98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7c8f0ab2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7c8f0ab24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66cdad98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666cdad98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e1424f82469ea1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e1424f82469ea1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668b6b9d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668b6b9d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IGL Logo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75" y="152400"/>
            <a:ext cx="602845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 title="486280117_9281247301971349_8766546573018806936_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000" y="1157900"/>
            <a:ext cx="4454000" cy="334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2" title="480658913_1060434622794782_5757167009604068943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8825" y="1819688"/>
            <a:ext cx="4267203" cy="2016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 title="IMG202411050714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3338"/>
            <a:ext cx="8839204" cy="3616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 title="IMG_20250925_104109871_HDR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12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4" title="First pallet onboard the truc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7252" y="152400"/>
            <a:ext cx="363847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 title="IMG202501231014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600" y="152400"/>
            <a:ext cx="363847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 title="IMG_20250624_103944160_HD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07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 title="Produc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/>
        </p:nvSpPr>
        <p:spPr>
          <a:xfrm>
            <a:off x="8641300" y="596350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35" name="Google Shape;13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375" y="0"/>
            <a:ext cx="7829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87C9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311700" y="259800"/>
            <a:ext cx="8520600" cy="46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Rethink!</a:t>
            </a:r>
            <a:endParaRPr sz="6619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Reduce!</a:t>
            </a:r>
            <a:endParaRPr sz="6619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Reuse!</a:t>
            </a:r>
            <a:endParaRPr sz="6619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619" b="1"/>
              <a:t>Recycle!</a:t>
            </a:r>
            <a:endParaRPr sz="6619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9" title="IGL Logo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75" y="152400"/>
            <a:ext cx="602845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Earth_from_Spac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 title="5c42806b5f2e9.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6250" y="2664975"/>
            <a:ext cx="3476151" cy="232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 title="Trashbagsalongcoastline_n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75" y="168525"/>
            <a:ext cx="4369249" cy="27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 title="stj-roadside-trash-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7250" y="168525"/>
            <a:ext cx="2756749" cy="303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 title="Plasticosis1-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776075"/>
            <a:ext cx="3939749" cy="221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 title="6sl2qxadwq_Medium_WW26073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8474" y="1147638"/>
            <a:ext cx="4747050" cy="284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title="image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225" y="175900"/>
            <a:ext cx="3706913" cy="24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/>
          <a:srcRect/>
          <a:stretch/>
        </p:blipFill>
        <p:spPr>
          <a:xfrm>
            <a:off x="2170525" y="170275"/>
            <a:ext cx="4802949" cy="480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BED4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/>
          <a:srcRect/>
          <a:stretch/>
        </p:blipFill>
        <p:spPr>
          <a:xfrm>
            <a:off x="1814038" y="1118788"/>
            <a:ext cx="5515924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/>
          <p:nvPr/>
        </p:nvSpPr>
        <p:spPr>
          <a:xfrm>
            <a:off x="2162675" y="151125"/>
            <a:ext cx="4283700" cy="5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b="1">
                <a:solidFill>
                  <a:schemeClr val="dk1"/>
                </a:solidFill>
              </a:rPr>
              <a:t>   REDUCE</a:t>
            </a:r>
            <a:endParaRPr sz="4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CC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 title="reus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563" y="34325"/>
            <a:ext cx="5074875" cy="50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 title="Coffee-in-regular-mouth-pint-960x640-1-640x42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00" y="1398757"/>
            <a:ext cx="3516200" cy="23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 title="kc6cpc7NKYHFfP5TyskuGC-1280-8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7800" y="1582800"/>
            <a:ext cx="3516202" cy="1977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87C8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 title="Gemini_Generated_Image_hdl89phdl89phdl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438" y="46188"/>
            <a:ext cx="5051126" cy="5051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On-screen Show (16:9)</PresentationFormat>
  <Paragraphs>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Rethink! Reduce! Reuse! Recycle!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Lisa Herbst</cp:lastModifiedBy>
  <cp:revision>1</cp:revision>
  <dcterms:modified xsi:type="dcterms:W3CDTF">2025-10-31T14:46:35Z</dcterms:modified>
</cp:coreProperties>
</file>